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CFE4-F4C9-4533-9FDA-AD00FD2A5716}" type="datetimeFigureOut">
              <a:rPr lang="en-US" smtClean="0"/>
              <a:t>10/23/2019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BFF71-01F4-4F8A-891F-CCAFA0003352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Welcome\Desktop\chemistry-in-everyday-life-1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51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Welcome\Desktop\chemistry-in-everyday-life-26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1835"/>
            <a:ext cx="8068317" cy="60575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Welcome\Desktop\chemistry-in-everyday-life-27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45" y="285728"/>
            <a:ext cx="8183005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Welcome\Desktop\chemistry-in-everyday-life-2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496" y="357167"/>
            <a:ext cx="8092032" cy="60753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Welcome\Desktop\chemistry-in-everyday-life-2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5545" y="571480"/>
            <a:ext cx="7802402" cy="58579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Welcome\Desktop\chemistry-in-everyday-life-3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45" y="285728"/>
            <a:ext cx="8278156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Welcome\Desktop\chemistry-in-everyday-life-18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637" y="214290"/>
            <a:ext cx="8373309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Welcome\Desktop\chemistry-in-everyday-life-19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4" y="214290"/>
            <a:ext cx="8425210" cy="6325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Welcome\Desktop\chemistry-in-everyday-life-20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194" y="214291"/>
            <a:ext cx="84684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Welcome\Desktop\chemistry-in-everyday-life-21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45" y="285729"/>
            <a:ext cx="84684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Welcome\Desktop\chemistry-in-everyday-life-22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44" y="285728"/>
            <a:ext cx="8278159" cy="6215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Welcome\Desktop\chemistry-in-everyday-life-23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496" y="357166"/>
            <a:ext cx="8183005" cy="6143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Welcome\Desktop\chemistry-in-everyday-life-24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344" y="285728"/>
            <a:ext cx="8401497" cy="63077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Welcome\Desktop\chemistry-in-everyday-life-25-6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5" y="267029"/>
            <a:ext cx="8207912" cy="6162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On-screen Show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ismail - [2010]</dc:creator>
  <cp:lastModifiedBy>ismail - [2010]</cp:lastModifiedBy>
  <cp:revision>1</cp:revision>
  <dcterms:created xsi:type="dcterms:W3CDTF">2019-10-23T00:43:27Z</dcterms:created>
  <dcterms:modified xsi:type="dcterms:W3CDTF">2019-10-23T00:47:34Z</dcterms:modified>
</cp:coreProperties>
</file>